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24"/>
  </p:notes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3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749CD-3C57-4EAE-8A3A-7B43AD78F9B7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E1233-6A45-4269-9678-9E66A0B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3D80-D376-4D31-B7C7-B5152C42DBD4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1CA-102A-4E3B-A2B3-61131C5DAD63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ACD2-8B54-4FE2-87FC-A9FCC4E91398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7F1D-6A32-4E14-9679-E4BFAA184B1E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6E1-8524-4F22-B0E7-D201F59457EC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5737-1B88-4FE1-B18F-9B095A4AED49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BFD2-B22A-4DA5-9615-92E3299CD018}" type="datetime1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4AD6-FABB-4F0A-898D-4CD5F3FE54BD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A6B4-5BFE-428F-BEAC-F9AC779EF2D2}" type="datetime1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3EC5-8BD9-43F2-A69D-E5EBAA9687E5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C30-A97C-44E5-BC3B-DF74EE9424BE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208F1-ECBB-40CA-8283-0AC32964739F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8265" y="374952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59940" y="4704671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0A460C-88A1-4E94-999D-8E4C8E7B1589}"/>
              </a:ext>
            </a:extLst>
          </p:cNvPr>
          <p:cNvSpPr txBox="1">
            <a:spLocks/>
          </p:cNvSpPr>
          <p:nvPr/>
        </p:nvSpPr>
        <p:spPr>
          <a:xfrm>
            <a:off x="411771" y="562567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08.03.2023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D856A-2533-4D62-8358-6321507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71087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FB52B-FAEB-4AEA-80BB-6F333BE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BEBFE0-CE2D-42E3-BEB1-F9880CBF498B}"/>
              </a:ext>
            </a:extLst>
          </p:cNvPr>
          <p:cNvSpPr/>
          <p:nvPr/>
        </p:nvSpPr>
        <p:spPr>
          <a:xfrm>
            <a:off x="435718" y="6110394"/>
            <a:ext cx="4642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is done on 16 core CPU,  3.2 GHz base speed</a:t>
            </a:r>
          </a:p>
        </p:txBody>
      </p:sp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CF84-4F1F-47AC-BAC1-82381D2A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7D1DC-99D4-43BE-8754-7B5573A1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7813-CD5B-4F28-8EDA-4AA647A5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464E1-10F8-4FDF-8B6E-D1AF897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21" y="-439461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F1BA-27B3-4D16-9123-A1E06A77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352" y="-38114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1" y="1371454"/>
            <a:ext cx="10270542" cy="4621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883A-42CF-43FC-8D55-C928D76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00BFE-9AAC-44FE-9940-C39F8D89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564BC-24F0-49AA-A58B-BDC03F0C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59" y="4995984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 is an optimization algorithm used to train machine learning models.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updates model parameters based on small random subsets of data, called batches, to minimize the difference between predicted and actual outputs (loss)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relies on SGD due to its ability to train models on decentralized data while preserving privacy.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only requires sending small gradients, making it suitable for FL scenarios with limited bandwidth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A9E89-11F6-4E3E-B4EF-CB2637B2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27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E13F-6C1C-40A5-B690-CDA7C077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0D-F782-4EA5-B0C8-B0AAF412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6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other optimization algos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8F24-F859-45A8-AA0F-CC3D4545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7" y="151052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Gradient 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the entire dataset to compute gradients, it would involve transmitting large amounts of data, compromising privacy and communication efficiency.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 Gradient 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sharing data between devices, leading to privacy concerns and communication challenges.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 a population-based approach with evolving solutions. This process might require sharing sensitive information and lacks the communication efficiency needed in FL.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Newton's Method: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calculating the Hessian matrix, which is computationally expensive and not practical for the distributed and resource-constrained nature of FL.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1D19C-5C21-4006-B2FE-94B0D216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3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CDB-FC55-4228-BB83-78C411FD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19" y="-27976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PML Series #2 - Federated Optimization Algorithms - FedSGD and FedAvg |  Shreyansh Singh">
            <a:extLst>
              <a:ext uri="{FF2B5EF4-FFF2-40B4-BE49-F238E27FC236}">
                <a16:creationId xmlns:a16="http://schemas.microsoft.com/office/drawing/2014/main" id="{8ACC60F4-8C22-4EBE-B4CD-13BB7089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56" y="1859483"/>
            <a:ext cx="4564776" cy="21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39F60-F231-4E1F-8CB7-DF218394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0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2712B-9509-475A-9699-13BA44B0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257369" y="2065641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669197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optimization is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88" y="2942956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0" y="901980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630BA-7299-4D33-A890-C105E4B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F827-FC9C-4304-8015-C8911CA0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959313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585325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585324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570300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4014002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976644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646867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4043618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63668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4139587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4119365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3F068-EEEB-4328-9C0B-31CC72C6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0CC48-2677-4E6F-A1F8-084F772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3AE9-FF9E-4294-98D5-A49D8C40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7A3B9-E82E-4ED3-9C4D-55CB5019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FDC93-9603-460E-BA0C-EAD17031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</TotalTime>
  <Words>1429</Words>
  <Application>Microsoft Office PowerPoint</Application>
  <PresentationFormat>Widescreen</PresentationFormat>
  <Paragraphs>190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Why not other optimization algos ?</vt:lpstr>
      <vt:lpstr>FedAvg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79</cp:revision>
  <dcterms:created xsi:type="dcterms:W3CDTF">2023-07-15T14:56:56Z</dcterms:created>
  <dcterms:modified xsi:type="dcterms:W3CDTF">2023-08-03T05:46:59Z</dcterms:modified>
</cp:coreProperties>
</file>